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9"/>
  </p:notesMasterIdLst>
  <p:sldIdLst>
    <p:sldId id="256" r:id="rId2"/>
    <p:sldId id="268" r:id="rId3"/>
    <p:sldId id="267" r:id="rId4"/>
    <p:sldId id="272" r:id="rId5"/>
    <p:sldId id="279" r:id="rId6"/>
    <p:sldId id="261" r:id="rId7"/>
    <p:sldId id="263" r:id="rId8"/>
    <p:sldId id="269" r:id="rId9"/>
    <p:sldId id="271" r:id="rId10"/>
    <p:sldId id="266" r:id="rId11"/>
    <p:sldId id="274" r:id="rId12"/>
    <p:sldId id="273" r:id="rId13"/>
    <p:sldId id="270" r:id="rId14"/>
    <p:sldId id="275" r:id="rId15"/>
    <p:sldId id="277" r:id="rId16"/>
    <p:sldId id="278"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TA Gowri" initials="TG" lastIdx="0" clrIdx="0">
    <p:extLst>
      <p:ext uri="{19B8F6BF-5375-455C-9EA6-DF929625EA0E}">
        <p15:presenceInfo xmlns:p15="http://schemas.microsoft.com/office/powerpoint/2012/main" userId="S-1-5-21-4027188898-615063133-987009230-3754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01" autoAdjust="0"/>
  </p:normalViewPr>
  <p:slideViewPr>
    <p:cSldViewPr snapToGrid="0">
      <p:cViewPr varScale="1">
        <p:scale>
          <a:sx n="99" d="100"/>
          <a:sy n="99" d="100"/>
        </p:scale>
        <p:origin x="9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0F19E-6D93-4CB8-BA0F-952D0AE78AA6}" type="datetimeFigureOut">
              <a:rPr lang="en-GB" smtClean="0"/>
              <a:t>13/01/2020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77ED4-95C5-4B55-B220-4BAE8F540EDA}" type="slidenum">
              <a:rPr lang="en-GB" smtClean="0"/>
              <a:t>‹#›</a:t>
            </a:fld>
            <a:endParaRPr lang="en-GB"/>
          </a:p>
        </p:txBody>
      </p:sp>
    </p:spTree>
    <p:extLst>
      <p:ext uri="{BB962C8B-B14F-4D97-AF65-F5344CB8AC3E}">
        <p14:creationId xmlns:p14="http://schemas.microsoft.com/office/powerpoint/2010/main" val="1660000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077ED4-95C5-4B55-B220-4BAE8F540EDA}" type="slidenum">
              <a:rPr lang="en-GB" smtClean="0"/>
              <a:t>1</a:t>
            </a:fld>
            <a:endParaRPr lang="en-GB"/>
          </a:p>
        </p:txBody>
      </p:sp>
    </p:spTree>
    <p:extLst>
      <p:ext uri="{BB962C8B-B14F-4D97-AF65-F5344CB8AC3E}">
        <p14:creationId xmlns:p14="http://schemas.microsoft.com/office/powerpoint/2010/main" val="3491673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We all know by rushing things we should compromise with the quality, and some times it will be risky. So what is the solution, very simple</a:t>
            </a:r>
          </a:p>
        </p:txBody>
      </p:sp>
      <p:sp>
        <p:nvSpPr>
          <p:cNvPr id="4" name="Slide Number Placeholder 3"/>
          <p:cNvSpPr>
            <a:spLocks noGrp="1"/>
          </p:cNvSpPr>
          <p:nvPr>
            <p:ph type="sldNum" sz="quarter" idx="5"/>
          </p:nvPr>
        </p:nvSpPr>
        <p:spPr/>
        <p:txBody>
          <a:bodyPr/>
          <a:lstStyle/>
          <a:p>
            <a:fld id="{E9077ED4-95C5-4B55-B220-4BAE8F540EDA}" type="slidenum">
              <a:rPr lang="en-GB" smtClean="0"/>
              <a:t>13</a:t>
            </a:fld>
            <a:endParaRPr lang="en-GB"/>
          </a:p>
        </p:txBody>
      </p:sp>
    </p:spTree>
    <p:extLst>
      <p:ext uri="{BB962C8B-B14F-4D97-AF65-F5344CB8AC3E}">
        <p14:creationId xmlns:p14="http://schemas.microsoft.com/office/powerpoint/2010/main" val="65536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of you may have seen this kind of apps and boards and some of you are following and Some people may think or expect some thing very different solution from me. But to be honest </a:t>
            </a:r>
          </a:p>
        </p:txBody>
      </p:sp>
      <p:sp>
        <p:nvSpPr>
          <p:cNvPr id="4" name="Slide Number Placeholder 3"/>
          <p:cNvSpPr>
            <a:spLocks noGrp="1"/>
          </p:cNvSpPr>
          <p:nvPr>
            <p:ph type="sldNum" sz="quarter" idx="5"/>
          </p:nvPr>
        </p:nvSpPr>
        <p:spPr/>
        <p:txBody>
          <a:bodyPr/>
          <a:lstStyle/>
          <a:p>
            <a:fld id="{E9077ED4-95C5-4B55-B220-4BAE8F540EDA}" type="slidenum">
              <a:rPr lang="en-GB" smtClean="0"/>
              <a:t>14</a:t>
            </a:fld>
            <a:endParaRPr lang="en-GB"/>
          </a:p>
        </p:txBody>
      </p:sp>
    </p:spTree>
    <p:extLst>
      <p:ext uri="{BB962C8B-B14F-4D97-AF65-F5344CB8AC3E}">
        <p14:creationId xmlns:p14="http://schemas.microsoft.com/office/powerpoint/2010/main" val="451964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I would like to share a story with you guys how little things make a big difference in the life. One day in a big Action Hall, there are multiple auctions going on and one man came with a violin 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9077ED4-95C5-4B55-B220-4BAE8F540EDA}" type="slidenum">
              <a:rPr lang="en-GB" smtClean="0"/>
              <a:t>15</a:t>
            </a:fld>
            <a:endParaRPr lang="en-GB"/>
          </a:p>
        </p:txBody>
      </p:sp>
    </p:spTree>
    <p:extLst>
      <p:ext uri="{BB962C8B-B14F-4D97-AF65-F5344CB8AC3E}">
        <p14:creationId xmlns:p14="http://schemas.microsoft.com/office/powerpoint/2010/main" val="3560272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changed between not able to sell it for £70 to sold it for £250 - £300, Just a bit of polishing, fine tuning and good presentation. We all are like the violin in the story, but like it happened in the story we can’t expect some one to come change our value or lifestyle by fine tuning us, and even some one tries we may not let them, so It’s our life we have to take an initiative and by making small changes in our daily life we can definitely make a big difference. With adds a huge value as an individual. </a:t>
            </a:r>
          </a:p>
        </p:txBody>
      </p:sp>
      <p:sp>
        <p:nvSpPr>
          <p:cNvPr id="4" name="Slide Number Placeholder 3"/>
          <p:cNvSpPr>
            <a:spLocks noGrp="1"/>
          </p:cNvSpPr>
          <p:nvPr>
            <p:ph type="sldNum" sz="quarter" idx="5"/>
          </p:nvPr>
        </p:nvSpPr>
        <p:spPr/>
        <p:txBody>
          <a:bodyPr/>
          <a:lstStyle/>
          <a:p>
            <a:fld id="{E9077ED4-95C5-4B55-B220-4BAE8F540EDA}" type="slidenum">
              <a:rPr lang="en-GB" smtClean="0"/>
              <a:t>16</a:t>
            </a:fld>
            <a:endParaRPr lang="en-GB"/>
          </a:p>
        </p:txBody>
      </p:sp>
    </p:spTree>
    <p:extLst>
      <p:ext uri="{BB962C8B-B14F-4D97-AF65-F5344CB8AC3E}">
        <p14:creationId xmlns:p14="http://schemas.microsoft.com/office/powerpoint/2010/main" val="2657101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in the new year, and what we normally do new year resolutions, I believe you all will take this as one of your resolution and I wish you all a wonderful and successful year Ahead, thank you all.</a:t>
            </a:r>
          </a:p>
        </p:txBody>
      </p:sp>
      <p:sp>
        <p:nvSpPr>
          <p:cNvPr id="4" name="Slide Number Placeholder 3"/>
          <p:cNvSpPr>
            <a:spLocks noGrp="1"/>
          </p:cNvSpPr>
          <p:nvPr>
            <p:ph type="sldNum" sz="quarter" idx="5"/>
          </p:nvPr>
        </p:nvSpPr>
        <p:spPr/>
        <p:txBody>
          <a:bodyPr/>
          <a:lstStyle/>
          <a:p>
            <a:fld id="{E9077ED4-95C5-4B55-B220-4BAE8F540EDA}" type="slidenum">
              <a:rPr lang="en-GB" smtClean="0"/>
              <a:t>17</a:t>
            </a:fld>
            <a:endParaRPr lang="en-GB"/>
          </a:p>
        </p:txBody>
      </p:sp>
    </p:spTree>
    <p:extLst>
      <p:ext uri="{BB962C8B-B14F-4D97-AF65-F5344CB8AC3E}">
        <p14:creationId xmlns:p14="http://schemas.microsoft.com/office/powerpoint/2010/main" val="3830120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I am not going to tell you how to do the planning to create a better application or software, as I believe you all are really very good and experienced at it. But I am going to discuss with you to see how we can plan our day to day work so that we all can be happy and successful in our life which in return will always impact our professional life. </a:t>
            </a:r>
          </a:p>
        </p:txBody>
      </p:sp>
      <p:sp>
        <p:nvSpPr>
          <p:cNvPr id="4" name="Slide Number Placeholder 3"/>
          <p:cNvSpPr>
            <a:spLocks noGrp="1"/>
          </p:cNvSpPr>
          <p:nvPr>
            <p:ph type="sldNum" sz="quarter" idx="5"/>
          </p:nvPr>
        </p:nvSpPr>
        <p:spPr/>
        <p:txBody>
          <a:bodyPr/>
          <a:lstStyle/>
          <a:p>
            <a:fld id="{E9077ED4-95C5-4B55-B220-4BAE8F540EDA}" type="slidenum">
              <a:rPr lang="en-GB" smtClean="0"/>
              <a:t>2</a:t>
            </a:fld>
            <a:endParaRPr lang="en-GB"/>
          </a:p>
        </p:txBody>
      </p:sp>
    </p:spTree>
    <p:extLst>
      <p:ext uri="{BB962C8B-B14F-4D97-AF65-F5344CB8AC3E}">
        <p14:creationId xmlns:p14="http://schemas.microsoft.com/office/powerpoint/2010/main" val="41695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heard this question from many people, I never seems to have enough time, Why do we never seems to have enough time, </a:t>
            </a:r>
          </a:p>
        </p:txBody>
      </p:sp>
      <p:sp>
        <p:nvSpPr>
          <p:cNvPr id="4" name="Slide Number Placeholder 3"/>
          <p:cNvSpPr>
            <a:spLocks noGrp="1"/>
          </p:cNvSpPr>
          <p:nvPr>
            <p:ph type="sldNum" sz="quarter" idx="5"/>
          </p:nvPr>
        </p:nvSpPr>
        <p:spPr/>
        <p:txBody>
          <a:bodyPr/>
          <a:lstStyle/>
          <a:p>
            <a:fld id="{E9077ED4-95C5-4B55-B220-4BAE8F540EDA}" type="slidenum">
              <a:rPr lang="en-GB" smtClean="0"/>
              <a:t>3</a:t>
            </a:fld>
            <a:endParaRPr lang="en-GB"/>
          </a:p>
        </p:txBody>
      </p:sp>
    </p:spTree>
    <p:extLst>
      <p:ext uri="{BB962C8B-B14F-4D97-AF65-F5344CB8AC3E}">
        <p14:creationId xmlns:p14="http://schemas.microsoft.com/office/powerpoint/2010/main" val="258164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Fist reason is we all got 24hrs and the second reason is we all got only 24 hrs and in that 8-9hrs of active time we spend on commuting &amp; working, 7-8 hrs sleeping, 2-3 hrs for regular activities and we all are left with just 4-5hrs do you all agree with it? As Toby and Craig are in the hall let me take them as an example with their permission, how many hours do you think Toby and Craig got? 24hrs, </a:t>
            </a:r>
          </a:p>
          <a:p>
            <a:endParaRPr lang="en-GB" dirty="0"/>
          </a:p>
          <a:p>
            <a:r>
              <a:rPr lang="en-GB" dirty="0"/>
              <a:t>Lets get back to our topic Planning.</a:t>
            </a:r>
          </a:p>
        </p:txBody>
      </p:sp>
      <p:sp>
        <p:nvSpPr>
          <p:cNvPr id="4" name="Slide Number Placeholder 3"/>
          <p:cNvSpPr>
            <a:spLocks noGrp="1"/>
          </p:cNvSpPr>
          <p:nvPr>
            <p:ph type="sldNum" sz="quarter" idx="5"/>
          </p:nvPr>
        </p:nvSpPr>
        <p:spPr/>
        <p:txBody>
          <a:bodyPr/>
          <a:lstStyle/>
          <a:p>
            <a:fld id="{E9077ED4-95C5-4B55-B220-4BAE8F540EDA}" type="slidenum">
              <a:rPr lang="en-GB" smtClean="0"/>
              <a:t>4</a:t>
            </a:fld>
            <a:endParaRPr lang="en-GB"/>
          </a:p>
        </p:txBody>
      </p:sp>
    </p:spTree>
    <p:extLst>
      <p:ext uri="{BB962C8B-B14F-4D97-AF65-F5344CB8AC3E}">
        <p14:creationId xmlns:p14="http://schemas.microsoft.com/office/powerpoint/2010/main" val="376103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so we all very well know the importance of planning, as a software professionals we do a lot of planning but the question is how much planning we do in our personal life, the answer is we do a very little or no planning, </a:t>
            </a:r>
          </a:p>
          <a:p>
            <a:pPr marL="228600" indent="-228600">
              <a:buAutoNum type="arabicPeriod"/>
            </a:pPr>
            <a:r>
              <a:rPr lang="en-GB" dirty="0"/>
              <a:t>So I thought of sharing with you one of the effective methods of planning our tasks and day to day work, </a:t>
            </a:r>
          </a:p>
          <a:p>
            <a:pPr marL="228600" indent="-228600">
              <a:buAutoNum type="arabicPeriod"/>
            </a:pPr>
            <a:r>
              <a:rPr lang="en-GB" dirty="0"/>
              <a:t>and I can assure you this method will not only save the money but also time, Some people may be wondering why I said jut not the money but importantly Time, </a:t>
            </a:r>
          </a:p>
          <a:p>
            <a:pPr marL="228600" indent="-228600">
              <a:buAutoNum type="arabicPeriod"/>
            </a:pPr>
            <a:r>
              <a:rPr lang="en-GB" dirty="0"/>
              <a:t>how many people believe money is important and how many people agree that time is more important.</a:t>
            </a:r>
          </a:p>
          <a:p>
            <a:pPr marL="228600" indent="-228600">
              <a:buAutoNum type="arabicPeriod"/>
            </a:pPr>
            <a:r>
              <a:rPr lang="en-GB" dirty="0"/>
              <a:t>So what is this Planning using four quadrants or four quadrants of planning </a:t>
            </a:r>
          </a:p>
        </p:txBody>
      </p:sp>
      <p:sp>
        <p:nvSpPr>
          <p:cNvPr id="4" name="Slide Number Placeholder 3"/>
          <p:cNvSpPr>
            <a:spLocks noGrp="1"/>
          </p:cNvSpPr>
          <p:nvPr>
            <p:ph type="sldNum" sz="quarter" idx="5"/>
          </p:nvPr>
        </p:nvSpPr>
        <p:spPr/>
        <p:txBody>
          <a:bodyPr/>
          <a:lstStyle/>
          <a:p>
            <a:fld id="{E9077ED4-95C5-4B55-B220-4BAE8F540EDA}" type="slidenum">
              <a:rPr lang="en-GB" smtClean="0"/>
              <a:t>5</a:t>
            </a:fld>
            <a:endParaRPr lang="en-GB"/>
          </a:p>
        </p:txBody>
      </p:sp>
    </p:spTree>
    <p:extLst>
      <p:ext uri="{BB962C8B-B14F-4D97-AF65-F5344CB8AC3E}">
        <p14:creationId xmlns:p14="http://schemas.microsoft.com/office/powerpoint/2010/main" val="126047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 am going to show you</a:t>
            </a:r>
          </a:p>
        </p:txBody>
      </p:sp>
      <p:sp>
        <p:nvSpPr>
          <p:cNvPr id="4" name="Slide Number Placeholder 3"/>
          <p:cNvSpPr>
            <a:spLocks noGrp="1"/>
          </p:cNvSpPr>
          <p:nvPr>
            <p:ph type="sldNum" sz="quarter" idx="5"/>
          </p:nvPr>
        </p:nvSpPr>
        <p:spPr/>
        <p:txBody>
          <a:bodyPr/>
          <a:lstStyle/>
          <a:p>
            <a:fld id="{E9077ED4-95C5-4B55-B220-4BAE8F540EDA}" type="slidenum">
              <a:rPr lang="en-GB" smtClean="0"/>
              <a:t>6</a:t>
            </a:fld>
            <a:endParaRPr lang="en-GB"/>
          </a:p>
        </p:txBody>
      </p:sp>
    </p:spTree>
    <p:extLst>
      <p:ext uri="{BB962C8B-B14F-4D97-AF65-F5344CB8AC3E}">
        <p14:creationId xmlns:p14="http://schemas.microsoft.com/office/powerpoint/2010/main" val="322396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Catching a bus or a Train for daily commuting purpose </a:t>
            </a:r>
          </a:p>
          <a:p>
            <a:pPr marL="228600" indent="-228600">
              <a:buAutoNum type="arabicPeriod"/>
            </a:pPr>
            <a:r>
              <a:rPr lang="en-GB" dirty="0"/>
              <a:t>Catching a pre booked flights for holiday </a:t>
            </a:r>
          </a:p>
          <a:p>
            <a:pPr marL="228600" indent="-228600">
              <a:buAutoNum type="arabicPeriod"/>
            </a:pPr>
            <a:r>
              <a:rPr lang="en-GB" dirty="0"/>
              <a:t>Food and water, Health and hygiene (deodorant in the lift) </a:t>
            </a:r>
          </a:p>
          <a:p>
            <a:pPr marL="228600" indent="-228600">
              <a:buAutoNum type="arabicPeriod"/>
            </a:pPr>
            <a:r>
              <a:rPr lang="en-GB" dirty="0"/>
              <a:t>Lost credit card or purse or phone reporting them </a:t>
            </a:r>
          </a:p>
          <a:p>
            <a:pPr marL="228600" indent="-228600">
              <a:buAutoNum type="arabicPeriod"/>
            </a:pPr>
            <a:r>
              <a:rPr lang="en-GB" dirty="0"/>
              <a:t>Car accidents or any incidents which has got to be dealt with it on that spot </a:t>
            </a:r>
          </a:p>
          <a:p>
            <a:r>
              <a:rPr lang="en-GB" dirty="0"/>
              <a:t>Most of the time we don’t have much control over this quadrant as this has to be done. </a:t>
            </a:r>
          </a:p>
        </p:txBody>
      </p:sp>
      <p:sp>
        <p:nvSpPr>
          <p:cNvPr id="4" name="Slide Number Placeholder 3"/>
          <p:cNvSpPr>
            <a:spLocks noGrp="1"/>
          </p:cNvSpPr>
          <p:nvPr>
            <p:ph type="sldNum" sz="quarter" idx="5"/>
          </p:nvPr>
        </p:nvSpPr>
        <p:spPr/>
        <p:txBody>
          <a:bodyPr/>
          <a:lstStyle/>
          <a:p>
            <a:fld id="{E9077ED4-95C5-4B55-B220-4BAE8F540EDA}" type="slidenum">
              <a:rPr lang="en-GB" smtClean="0"/>
              <a:t>7</a:t>
            </a:fld>
            <a:endParaRPr lang="en-GB"/>
          </a:p>
        </p:txBody>
      </p:sp>
    </p:spTree>
    <p:extLst>
      <p:ext uri="{BB962C8B-B14F-4D97-AF65-F5344CB8AC3E}">
        <p14:creationId xmlns:p14="http://schemas.microsoft.com/office/powerpoint/2010/main" val="63585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077ED4-95C5-4B55-B220-4BAE8F540EDA}" type="slidenum">
              <a:rPr lang="en-GB" smtClean="0"/>
              <a:t>8</a:t>
            </a:fld>
            <a:endParaRPr lang="en-GB"/>
          </a:p>
        </p:txBody>
      </p:sp>
    </p:spTree>
    <p:extLst>
      <p:ext uri="{BB962C8B-B14F-4D97-AF65-F5344CB8AC3E}">
        <p14:creationId xmlns:p14="http://schemas.microsoft.com/office/powerpoint/2010/main" val="1170069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Story: Sad, annoyed and Angry about the situation or we always have some problems,  </a:t>
            </a:r>
          </a:p>
        </p:txBody>
      </p:sp>
      <p:sp>
        <p:nvSpPr>
          <p:cNvPr id="4" name="Slide Number Placeholder 3"/>
          <p:cNvSpPr>
            <a:spLocks noGrp="1"/>
          </p:cNvSpPr>
          <p:nvPr>
            <p:ph type="sldNum" sz="quarter" idx="5"/>
          </p:nvPr>
        </p:nvSpPr>
        <p:spPr/>
        <p:txBody>
          <a:bodyPr/>
          <a:lstStyle/>
          <a:p>
            <a:fld id="{E9077ED4-95C5-4B55-B220-4BAE8F540EDA}" type="slidenum">
              <a:rPr lang="en-GB" smtClean="0"/>
              <a:t>10</a:t>
            </a:fld>
            <a:endParaRPr lang="en-GB"/>
          </a:p>
        </p:txBody>
      </p:sp>
    </p:spTree>
    <p:extLst>
      <p:ext uri="{BB962C8B-B14F-4D97-AF65-F5344CB8AC3E}">
        <p14:creationId xmlns:p14="http://schemas.microsoft.com/office/powerpoint/2010/main" val="488862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00E873-78D3-480A-B585-843AB5DB827F}" type="datetimeFigureOut">
              <a:rPr lang="en-GB" smtClean="0"/>
              <a:t>13/01/2020</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148951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00E873-78D3-480A-B585-843AB5DB827F}" type="datetimeFigureOut">
              <a:rPr lang="en-GB" smtClean="0"/>
              <a:t>13/01/2020</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2824300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00E873-78D3-480A-B585-843AB5DB827F}" type="datetimeFigureOut">
              <a:rPr lang="en-GB" smtClean="0"/>
              <a:t>13/01/2020</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74E7CBC-4834-455B-8F81-D6A2BC343E77}"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76416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AF00E873-78D3-480A-B585-843AB5DB827F}" type="datetimeFigureOut">
              <a:rPr lang="en-GB" smtClean="0"/>
              <a:t>13/01/2020</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1989376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AF00E873-78D3-480A-B585-843AB5DB827F}" type="datetimeFigureOut">
              <a:rPr lang="en-GB" smtClean="0"/>
              <a:t>13/01/2020</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74E7CBC-4834-455B-8F81-D6A2BC343E77}"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14235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AF00E873-78D3-480A-B585-843AB5DB827F}" type="datetimeFigureOut">
              <a:rPr lang="en-GB" smtClean="0"/>
              <a:t>13/01/2020</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86138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0E873-78D3-480A-B585-843AB5DB827F}" type="datetimeFigureOut">
              <a:rPr lang="en-GB" smtClean="0"/>
              <a:t>13/01/2020</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2398287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0E873-78D3-480A-B585-843AB5DB827F}" type="datetimeFigureOut">
              <a:rPr lang="en-GB" smtClean="0"/>
              <a:t>13/01/2020</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1953613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0E873-78D3-480A-B585-843AB5DB827F}" type="datetimeFigureOut">
              <a:rPr lang="en-GB" smtClean="0"/>
              <a:t>13/01/2020</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3614012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00E873-78D3-480A-B585-843AB5DB827F}" type="datetimeFigureOut">
              <a:rPr lang="en-GB" smtClean="0"/>
              <a:t>13/01/2020</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189350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00E873-78D3-480A-B585-843AB5DB827F}" type="datetimeFigureOut">
              <a:rPr lang="en-GB" smtClean="0"/>
              <a:t>13/01/2020</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34155303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00E873-78D3-480A-B585-843AB5DB827F}" type="datetimeFigureOut">
              <a:rPr lang="en-GB" smtClean="0"/>
              <a:t>13/01/2020</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20187188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00E873-78D3-480A-B585-843AB5DB827F}" type="datetimeFigureOut">
              <a:rPr lang="en-GB" smtClean="0"/>
              <a:t>13/01/2020</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1237325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0E873-78D3-480A-B585-843AB5DB827F}" type="datetimeFigureOut">
              <a:rPr lang="en-GB" smtClean="0"/>
              <a:t>13/01/2020</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3324151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00E873-78D3-480A-B585-843AB5DB827F}" type="datetimeFigureOut">
              <a:rPr lang="en-GB" smtClean="0"/>
              <a:t>13/01/2020</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412064469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00E873-78D3-480A-B585-843AB5DB827F}" type="datetimeFigureOut">
              <a:rPr lang="en-GB" smtClean="0"/>
              <a:t>13/01/2020</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74E7CBC-4834-455B-8F81-D6A2BC343E77}" type="slidenum">
              <a:rPr lang="en-GB" smtClean="0"/>
              <a:t>‹#›</a:t>
            </a:fld>
            <a:endParaRPr lang="en-GB"/>
          </a:p>
        </p:txBody>
      </p:sp>
    </p:spTree>
    <p:extLst>
      <p:ext uri="{BB962C8B-B14F-4D97-AF65-F5344CB8AC3E}">
        <p14:creationId xmlns:p14="http://schemas.microsoft.com/office/powerpoint/2010/main" val="190547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F00E873-78D3-480A-B585-843AB5DB827F}" type="datetimeFigureOut">
              <a:rPr lang="en-GB" smtClean="0"/>
              <a:t>13/01/2020</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74E7CBC-4834-455B-8F81-D6A2BC343E77}" type="slidenum">
              <a:rPr lang="en-GB" smtClean="0"/>
              <a:t>‹#›</a:t>
            </a:fld>
            <a:endParaRPr lang="en-GB"/>
          </a:p>
        </p:txBody>
      </p:sp>
    </p:spTree>
    <p:extLst>
      <p:ext uri="{BB962C8B-B14F-4D97-AF65-F5344CB8AC3E}">
        <p14:creationId xmlns:p14="http://schemas.microsoft.com/office/powerpoint/2010/main" val="441133763"/>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gif"/><Relationship Id="rId1" Type="http://schemas.openxmlformats.org/officeDocument/2006/relationships/slideLayout" Target="../slideLayouts/slideLayout2.xml"/><Relationship Id="rId5" Type="http://schemas.openxmlformats.org/officeDocument/2006/relationships/image" Target="../media/image37.gif"/><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7.gif"/><Relationship Id="rId7"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www.theroadtothehorizon.org/2008/02/news-did-pilots-fell-asleep-in-30.html" TargetMode="External"/><Relationship Id="rId5" Type="http://schemas.openxmlformats.org/officeDocument/2006/relationships/image" Target="../media/image8.jpg"/><Relationship Id="rId4" Type="http://schemas.openxmlformats.org/officeDocument/2006/relationships/hyperlink" Target="https://loquesigue.tv/los-mejores-gifs-de-regreso-a-clases/" TargetMode="External"/><Relationship Id="rId9" Type="http://schemas.openxmlformats.org/officeDocument/2006/relationships/image" Target="../media/image11.gif"/></Relationships>
</file>

<file path=ppt/slides/_rels/slide8.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2.gif"/><Relationship Id="rId7"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gif"/><Relationship Id="rId11" Type="http://schemas.openxmlformats.org/officeDocument/2006/relationships/image" Target="../media/image20.gif"/><Relationship Id="rId5" Type="http://schemas.openxmlformats.org/officeDocument/2006/relationships/image" Target="../media/image14.gif"/><Relationship Id="rId10" Type="http://schemas.openxmlformats.org/officeDocument/2006/relationships/image" Target="../media/image19.gif"/><Relationship Id="rId4" Type="http://schemas.openxmlformats.org/officeDocument/2006/relationships/image" Target="../media/image13.gif"/><Relationship Id="rId9"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3F62B-3979-4A1F-8225-408F08C58BE4}"/>
              </a:ext>
            </a:extLst>
          </p:cNvPr>
          <p:cNvSpPr>
            <a:spLocks noGrp="1"/>
          </p:cNvSpPr>
          <p:nvPr>
            <p:ph type="ctrTitle"/>
          </p:nvPr>
        </p:nvSpPr>
        <p:spPr>
          <a:xfrm>
            <a:off x="2393546" y="951346"/>
            <a:ext cx="8915399" cy="2660072"/>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GB" sz="7200" b="1" dirty="0">
                <a:solidFill>
                  <a:schemeClr val="accent3">
                    <a:lumMod val="75000"/>
                  </a:schemeClr>
                </a:solidFill>
                <a:latin typeface="Harlow Solid Italic" panose="04030604020F02020D02" pitchFamily="82" charset="0"/>
              </a:rPr>
              <a:t>Four Quadrants of Planning </a:t>
            </a:r>
            <a:br>
              <a:rPr lang="en-GB" sz="7200" b="1" dirty="0">
                <a:solidFill>
                  <a:schemeClr val="accent3">
                    <a:lumMod val="75000"/>
                  </a:schemeClr>
                </a:solidFill>
                <a:latin typeface="Harlow Solid Italic" panose="04030604020F02020D02" pitchFamily="82" charset="0"/>
              </a:rPr>
            </a:br>
            <a:r>
              <a:rPr lang="en-GB" sz="2000" b="1" dirty="0">
                <a:solidFill>
                  <a:schemeClr val="accent3">
                    <a:lumMod val="75000"/>
                  </a:schemeClr>
                </a:solidFill>
                <a:latin typeface="Harlow Solid Italic" panose="04030604020F02020D02" pitchFamily="82" charset="0"/>
              </a:rPr>
              <a:t>                                                                                By </a:t>
            </a:r>
            <a:r>
              <a:rPr lang="en-GB" sz="2000" b="1" dirty="0" err="1">
                <a:solidFill>
                  <a:schemeClr val="accent3">
                    <a:lumMod val="75000"/>
                  </a:schemeClr>
                </a:solidFill>
                <a:latin typeface="Harlow Solid Italic" panose="04030604020F02020D02" pitchFamily="82" charset="0"/>
              </a:rPr>
              <a:t>G.Thota</a:t>
            </a:r>
            <a:endParaRPr lang="en-GB" sz="2000" b="1" dirty="0">
              <a:solidFill>
                <a:schemeClr val="accent3">
                  <a:lumMod val="75000"/>
                </a:schemeClr>
              </a:solidFill>
              <a:latin typeface="Harlow Solid Italic" panose="04030604020F02020D02" pitchFamily="82" charset="0"/>
            </a:endParaRPr>
          </a:p>
        </p:txBody>
      </p:sp>
    </p:spTree>
    <p:extLst>
      <p:ext uri="{BB962C8B-B14F-4D97-AF65-F5344CB8AC3E}">
        <p14:creationId xmlns:p14="http://schemas.microsoft.com/office/powerpoint/2010/main" val="2788937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CCEF545-83E7-4E04-9D74-21A08722C9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031713">
            <a:off x="790991" y="495504"/>
            <a:ext cx="2314898" cy="3267531"/>
          </a:xfrm>
        </p:spPr>
      </p:pic>
      <p:pic>
        <p:nvPicPr>
          <p:cNvPr id="11" name="Picture 10">
            <a:extLst>
              <a:ext uri="{FF2B5EF4-FFF2-40B4-BE49-F238E27FC236}">
                <a16:creationId xmlns:a16="http://schemas.microsoft.com/office/drawing/2014/main" id="{C273E9F6-9388-454D-848A-CAF757E6F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957" y="973641"/>
            <a:ext cx="4178877" cy="2344814"/>
          </a:xfrm>
          <a:prstGeom prst="rect">
            <a:avLst/>
          </a:prstGeom>
        </p:spPr>
      </p:pic>
      <p:pic>
        <p:nvPicPr>
          <p:cNvPr id="3" name="Picture 2">
            <a:extLst>
              <a:ext uri="{FF2B5EF4-FFF2-40B4-BE49-F238E27FC236}">
                <a16:creationId xmlns:a16="http://schemas.microsoft.com/office/drawing/2014/main" id="{A200E86A-EE1D-457D-850B-E5D42C2169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49104">
            <a:off x="375097" y="3796435"/>
            <a:ext cx="4572000" cy="2571750"/>
          </a:xfrm>
          <a:prstGeom prst="rect">
            <a:avLst/>
          </a:prstGeom>
        </p:spPr>
      </p:pic>
      <p:pic>
        <p:nvPicPr>
          <p:cNvPr id="10" name="Picture 9">
            <a:extLst>
              <a:ext uri="{FF2B5EF4-FFF2-40B4-BE49-F238E27FC236}">
                <a16:creationId xmlns:a16="http://schemas.microsoft.com/office/drawing/2014/main" id="{7CC8AA66-E159-4CE4-A8E3-698E202684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9829" y="3336766"/>
            <a:ext cx="3318427" cy="3318427"/>
          </a:xfrm>
          <a:prstGeom prst="rect">
            <a:avLst/>
          </a:prstGeom>
        </p:spPr>
      </p:pic>
      <p:pic>
        <p:nvPicPr>
          <p:cNvPr id="15" name="Picture 14">
            <a:extLst>
              <a:ext uri="{FF2B5EF4-FFF2-40B4-BE49-F238E27FC236}">
                <a16:creationId xmlns:a16="http://schemas.microsoft.com/office/drawing/2014/main" id="{65DB5B46-89F3-4646-9A91-D9E0FD2FA7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72293">
            <a:off x="7850586" y="733855"/>
            <a:ext cx="3789365" cy="2790825"/>
          </a:xfrm>
          <a:prstGeom prst="rect">
            <a:avLst/>
          </a:prstGeom>
        </p:spPr>
      </p:pic>
      <p:sp>
        <p:nvSpPr>
          <p:cNvPr id="16" name="Rectangle 15">
            <a:extLst>
              <a:ext uri="{FF2B5EF4-FFF2-40B4-BE49-F238E27FC236}">
                <a16:creationId xmlns:a16="http://schemas.microsoft.com/office/drawing/2014/main" id="{98EDFEEF-4789-4984-88EE-08D88D499E1C}"/>
              </a:ext>
            </a:extLst>
          </p:cNvPr>
          <p:cNvSpPr/>
          <p:nvPr/>
        </p:nvSpPr>
        <p:spPr>
          <a:xfrm>
            <a:off x="2886098" y="148162"/>
            <a:ext cx="5382114" cy="646331"/>
          </a:xfrm>
          <a:prstGeom prst="rect">
            <a:avLst/>
          </a:prstGeom>
        </p:spPr>
        <p:txBody>
          <a:bodyPr wrap="none">
            <a:spAutoFit/>
          </a:bodyPr>
          <a:lstStyle/>
          <a:p>
            <a:r>
              <a:rPr lang="en-GB" sz="3600" b="1" dirty="0">
                <a:solidFill>
                  <a:schemeClr val="accent3">
                    <a:lumMod val="75000"/>
                  </a:schemeClr>
                </a:solidFill>
                <a:latin typeface="Curlz MT" panose="04040404050702020202" pitchFamily="82" charset="0"/>
              </a:rPr>
              <a:t>Not Important &amp; Not Urgent</a:t>
            </a:r>
            <a:endParaRPr lang="en-GB" sz="3600" dirty="0"/>
          </a:p>
        </p:txBody>
      </p:sp>
    </p:spTree>
    <p:extLst>
      <p:ext uri="{BB962C8B-B14F-4D97-AF65-F5344CB8AC3E}">
        <p14:creationId xmlns:p14="http://schemas.microsoft.com/office/powerpoint/2010/main" val="45963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000"/>
                                        <p:tgtEl>
                                          <p:spTgt spid="11"/>
                                        </p:tgtEl>
                                      </p:cBhvr>
                                    </p:animEffect>
                                    <p:anim calcmode="lin" valueType="num">
                                      <p:cBhvr>
                                        <p:cTn id="26" dur="2000" fill="hold"/>
                                        <p:tgtEl>
                                          <p:spTgt spid="11"/>
                                        </p:tgtEl>
                                        <p:attrNameLst>
                                          <p:attrName>ppt_w</p:attrName>
                                        </p:attrNameLst>
                                      </p:cBhvr>
                                      <p:tavLst>
                                        <p:tav tm="0" fmla="#ppt_w*sin(2.5*pi*$)">
                                          <p:val>
                                            <p:fltVal val="0"/>
                                          </p:val>
                                        </p:tav>
                                        <p:tav tm="100000">
                                          <p:val>
                                            <p:fltVal val="1"/>
                                          </p:val>
                                        </p:tav>
                                      </p:tavLst>
                                    </p:anim>
                                    <p:anim calcmode="lin" valueType="num">
                                      <p:cBhvr>
                                        <p:cTn id="27"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F4D11E-022B-488F-B343-6965E64E147C}"/>
              </a:ext>
            </a:extLst>
          </p:cNvPr>
          <p:cNvSpPr/>
          <p:nvPr/>
        </p:nvSpPr>
        <p:spPr>
          <a:xfrm>
            <a:off x="870274" y="105653"/>
            <a:ext cx="4008269" cy="523220"/>
          </a:xfrm>
          <a:prstGeom prst="rect">
            <a:avLst/>
          </a:prstGeom>
        </p:spPr>
        <p:txBody>
          <a:bodyPr wrap="square">
            <a:spAutoFit/>
          </a:bodyPr>
          <a:lstStyle/>
          <a:p>
            <a:pPr algn="ctr"/>
            <a:r>
              <a:rPr lang="en-US" sz="2800" b="1" dirty="0">
                <a:ln/>
                <a:solidFill>
                  <a:schemeClr val="accent3"/>
                </a:solidFill>
              </a:rPr>
              <a:t>Important &amp; Urgent</a:t>
            </a:r>
          </a:p>
        </p:txBody>
      </p:sp>
      <p:sp>
        <p:nvSpPr>
          <p:cNvPr id="6" name="Rectangle 5">
            <a:extLst>
              <a:ext uri="{FF2B5EF4-FFF2-40B4-BE49-F238E27FC236}">
                <a16:creationId xmlns:a16="http://schemas.microsoft.com/office/drawing/2014/main" id="{AC6CB125-EFD0-4088-968D-CD9994F49014}"/>
              </a:ext>
            </a:extLst>
          </p:cNvPr>
          <p:cNvSpPr/>
          <p:nvPr/>
        </p:nvSpPr>
        <p:spPr>
          <a:xfrm>
            <a:off x="6161103" y="105653"/>
            <a:ext cx="4495060" cy="523220"/>
          </a:xfrm>
          <a:prstGeom prst="rect">
            <a:avLst/>
          </a:prstGeom>
        </p:spPr>
        <p:txBody>
          <a:bodyPr wrap="square">
            <a:spAutoFit/>
          </a:bodyPr>
          <a:lstStyle/>
          <a:p>
            <a:pPr algn="r"/>
            <a:r>
              <a:rPr lang="en-US" sz="2800" b="1" dirty="0">
                <a:ln/>
                <a:solidFill>
                  <a:schemeClr val="accent3"/>
                </a:solidFill>
              </a:rPr>
              <a:t>Important But Not Urgent</a:t>
            </a:r>
          </a:p>
        </p:txBody>
      </p:sp>
      <p:sp>
        <p:nvSpPr>
          <p:cNvPr id="7" name="Rectangle 6">
            <a:extLst>
              <a:ext uri="{FF2B5EF4-FFF2-40B4-BE49-F238E27FC236}">
                <a16:creationId xmlns:a16="http://schemas.microsoft.com/office/drawing/2014/main" id="{DB1CD569-048D-4D85-99A1-F787018B0315}"/>
              </a:ext>
            </a:extLst>
          </p:cNvPr>
          <p:cNvSpPr/>
          <p:nvPr/>
        </p:nvSpPr>
        <p:spPr>
          <a:xfrm>
            <a:off x="490138" y="3329126"/>
            <a:ext cx="5670965" cy="523220"/>
          </a:xfrm>
          <a:prstGeom prst="rect">
            <a:avLst/>
          </a:prstGeom>
        </p:spPr>
        <p:txBody>
          <a:bodyPr wrap="square">
            <a:spAutoFit/>
          </a:bodyPr>
          <a:lstStyle/>
          <a:p>
            <a:pPr algn="ctr"/>
            <a:r>
              <a:rPr lang="en-US" sz="2800" b="1" dirty="0">
                <a:ln/>
                <a:solidFill>
                  <a:schemeClr val="accent3"/>
                </a:solidFill>
              </a:rPr>
              <a:t>Not Important But Urgent</a:t>
            </a:r>
          </a:p>
        </p:txBody>
      </p:sp>
      <p:sp>
        <p:nvSpPr>
          <p:cNvPr id="8" name="Rectangle 7">
            <a:extLst>
              <a:ext uri="{FF2B5EF4-FFF2-40B4-BE49-F238E27FC236}">
                <a16:creationId xmlns:a16="http://schemas.microsoft.com/office/drawing/2014/main" id="{1A8AF496-0EBD-4B9A-95B6-F65DE1771686}"/>
              </a:ext>
            </a:extLst>
          </p:cNvPr>
          <p:cNvSpPr/>
          <p:nvPr/>
        </p:nvSpPr>
        <p:spPr>
          <a:xfrm>
            <a:off x="6096000" y="3329126"/>
            <a:ext cx="5670964" cy="523220"/>
          </a:xfrm>
          <a:prstGeom prst="rect">
            <a:avLst/>
          </a:prstGeom>
        </p:spPr>
        <p:txBody>
          <a:bodyPr wrap="square">
            <a:spAutoFit/>
          </a:bodyPr>
          <a:lstStyle/>
          <a:p>
            <a:pPr algn="ctr"/>
            <a:r>
              <a:rPr lang="en-US" sz="2800" b="1" dirty="0">
                <a:ln/>
                <a:solidFill>
                  <a:schemeClr val="accent3"/>
                </a:solidFill>
              </a:rPr>
              <a:t>Not Important &amp; Not Urgent</a:t>
            </a:r>
          </a:p>
        </p:txBody>
      </p:sp>
      <p:cxnSp>
        <p:nvCxnSpPr>
          <p:cNvPr id="11" name="Straight Connector 10">
            <a:extLst>
              <a:ext uri="{FF2B5EF4-FFF2-40B4-BE49-F238E27FC236}">
                <a16:creationId xmlns:a16="http://schemas.microsoft.com/office/drawing/2014/main" id="{BE4F4E8F-1CED-41A9-A80F-64A51322BDCE}"/>
              </a:ext>
            </a:extLst>
          </p:cNvPr>
          <p:cNvCxnSpPr>
            <a:cxnSpLocks/>
          </p:cNvCxnSpPr>
          <p:nvPr/>
        </p:nvCxnSpPr>
        <p:spPr>
          <a:xfrm>
            <a:off x="5903651" y="0"/>
            <a:ext cx="3551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645672-B13F-4C0A-9DEF-38EF2575829D}"/>
              </a:ext>
            </a:extLst>
          </p:cNvPr>
          <p:cNvCxnSpPr>
            <a:cxnSpLocks/>
          </p:cNvCxnSpPr>
          <p:nvPr/>
        </p:nvCxnSpPr>
        <p:spPr>
          <a:xfrm>
            <a:off x="150920" y="3329126"/>
            <a:ext cx="12126897"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5FE82BD-0EDE-41E6-9572-00217E7A9D65}"/>
              </a:ext>
            </a:extLst>
          </p:cNvPr>
          <p:cNvPicPr>
            <a:picLocks noChangeAspect="1"/>
          </p:cNvPicPr>
          <p:nvPr/>
        </p:nvPicPr>
        <p:blipFill>
          <a:blip r:embed="rId2"/>
          <a:stretch>
            <a:fillRect/>
          </a:stretch>
        </p:blipFill>
        <p:spPr>
          <a:xfrm>
            <a:off x="443883" y="693143"/>
            <a:ext cx="5459768" cy="2571713"/>
          </a:xfrm>
          <a:prstGeom prst="rect">
            <a:avLst/>
          </a:prstGeom>
        </p:spPr>
      </p:pic>
      <p:pic>
        <p:nvPicPr>
          <p:cNvPr id="22" name="Picture 21">
            <a:extLst>
              <a:ext uri="{FF2B5EF4-FFF2-40B4-BE49-F238E27FC236}">
                <a16:creationId xmlns:a16="http://schemas.microsoft.com/office/drawing/2014/main" id="{0B32ADB4-0FCF-4247-8878-1B199B868C3A}"/>
              </a:ext>
            </a:extLst>
          </p:cNvPr>
          <p:cNvPicPr>
            <a:picLocks noChangeAspect="1"/>
          </p:cNvPicPr>
          <p:nvPr/>
        </p:nvPicPr>
        <p:blipFill>
          <a:blip r:embed="rId3"/>
          <a:stretch>
            <a:fillRect/>
          </a:stretch>
        </p:blipFill>
        <p:spPr>
          <a:xfrm>
            <a:off x="5939161" y="548027"/>
            <a:ext cx="6252839" cy="2781097"/>
          </a:xfrm>
          <a:prstGeom prst="rect">
            <a:avLst/>
          </a:prstGeom>
        </p:spPr>
      </p:pic>
      <p:pic>
        <p:nvPicPr>
          <p:cNvPr id="23" name="Picture 22">
            <a:extLst>
              <a:ext uri="{FF2B5EF4-FFF2-40B4-BE49-F238E27FC236}">
                <a16:creationId xmlns:a16="http://schemas.microsoft.com/office/drawing/2014/main" id="{36854E47-B2AB-41B5-BAF4-AA240F5FFEF4}"/>
              </a:ext>
            </a:extLst>
          </p:cNvPr>
          <p:cNvPicPr>
            <a:picLocks noChangeAspect="1"/>
          </p:cNvPicPr>
          <p:nvPr/>
        </p:nvPicPr>
        <p:blipFill>
          <a:blip r:embed="rId4"/>
          <a:stretch>
            <a:fillRect/>
          </a:stretch>
        </p:blipFill>
        <p:spPr>
          <a:xfrm>
            <a:off x="1383543" y="4084407"/>
            <a:ext cx="2322777" cy="1694835"/>
          </a:xfrm>
          <a:prstGeom prst="rect">
            <a:avLst/>
          </a:prstGeom>
        </p:spPr>
      </p:pic>
      <p:pic>
        <p:nvPicPr>
          <p:cNvPr id="26" name="Picture 25">
            <a:extLst>
              <a:ext uri="{FF2B5EF4-FFF2-40B4-BE49-F238E27FC236}">
                <a16:creationId xmlns:a16="http://schemas.microsoft.com/office/drawing/2014/main" id="{67604633-2E3F-4C70-ACC4-D7AD200FB089}"/>
              </a:ext>
            </a:extLst>
          </p:cNvPr>
          <p:cNvPicPr>
            <a:picLocks noChangeAspect="1"/>
          </p:cNvPicPr>
          <p:nvPr/>
        </p:nvPicPr>
        <p:blipFill>
          <a:blip r:embed="rId5"/>
          <a:stretch>
            <a:fillRect/>
          </a:stretch>
        </p:blipFill>
        <p:spPr>
          <a:xfrm>
            <a:off x="5903651" y="4084407"/>
            <a:ext cx="6181880" cy="1694835"/>
          </a:xfrm>
          <a:prstGeom prst="rect">
            <a:avLst/>
          </a:prstGeom>
        </p:spPr>
      </p:pic>
    </p:spTree>
    <p:extLst>
      <p:ext uri="{BB962C8B-B14F-4D97-AF65-F5344CB8AC3E}">
        <p14:creationId xmlns:p14="http://schemas.microsoft.com/office/powerpoint/2010/main" val="175473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F5ADE2-333C-47D9-A587-84D3F4975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185" y="3474775"/>
            <a:ext cx="4572000" cy="2571750"/>
          </a:xfrm>
          <a:prstGeom prst="rect">
            <a:avLst/>
          </a:prstGeom>
        </p:spPr>
      </p:pic>
      <p:pic>
        <p:nvPicPr>
          <p:cNvPr id="13" name="Picture 12">
            <a:extLst>
              <a:ext uri="{FF2B5EF4-FFF2-40B4-BE49-F238E27FC236}">
                <a16:creationId xmlns:a16="http://schemas.microsoft.com/office/drawing/2014/main" id="{712A7120-5B7C-417B-A9A9-0A275174E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094" y="390618"/>
            <a:ext cx="4022190" cy="2445751"/>
          </a:xfrm>
          <a:prstGeom prst="rect">
            <a:avLst/>
          </a:prstGeom>
        </p:spPr>
      </p:pic>
      <p:pic>
        <p:nvPicPr>
          <p:cNvPr id="15" name="Picture 14">
            <a:extLst>
              <a:ext uri="{FF2B5EF4-FFF2-40B4-BE49-F238E27FC236}">
                <a16:creationId xmlns:a16="http://schemas.microsoft.com/office/drawing/2014/main" id="{B2758142-7B5E-4292-BCA9-3931E12D0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22480">
            <a:off x="7594848" y="3879778"/>
            <a:ext cx="3962400" cy="1761744"/>
          </a:xfrm>
          <a:prstGeom prst="rect">
            <a:avLst/>
          </a:prstGeom>
        </p:spPr>
      </p:pic>
      <p:pic>
        <p:nvPicPr>
          <p:cNvPr id="17" name="Picture 16">
            <a:extLst>
              <a:ext uri="{FF2B5EF4-FFF2-40B4-BE49-F238E27FC236}">
                <a16:creationId xmlns:a16="http://schemas.microsoft.com/office/drawing/2014/main" id="{5F6E31A7-97E2-4979-B170-FEBE765FB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45591">
            <a:off x="264993" y="926808"/>
            <a:ext cx="4375483" cy="2226349"/>
          </a:xfrm>
          <a:prstGeom prst="rect">
            <a:avLst/>
          </a:prstGeom>
        </p:spPr>
      </p:pic>
    </p:spTree>
    <p:extLst>
      <p:ext uri="{BB962C8B-B14F-4D97-AF65-F5344CB8AC3E}">
        <p14:creationId xmlns:p14="http://schemas.microsoft.com/office/powerpoint/2010/main" val="257376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8BF3-7C12-4D99-8357-08F69BA400E9}"/>
              </a:ext>
            </a:extLst>
          </p:cNvPr>
          <p:cNvSpPr>
            <a:spLocks noGrp="1"/>
          </p:cNvSpPr>
          <p:nvPr>
            <p:ph type="title"/>
          </p:nvPr>
        </p:nvSpPr>
        <p:spPr/>
        <p:txBody>
          <a:bodyPr/>
          <a:lstStyle/>
          <a:p>
            <a:r>
              <a:rPr lang="en-GB" dirty="0"/>
              <a:t>When the Not Urgent becomes Urgent this is how our life will be </a:t>
            </a:r>
          </a:p>
        </p:txBody>
      </p:sp>
      <p:pic>
        <p:nvPicPr>
          <p:cNvPr id="7" name="Picture 6">
            <a:extLst>
              <a:ext uri="{FF2B5EF4-FFF2-40B4-BE49-F238E27FC236}">
                <a16:creationId xmlns:a16="http://schemas.microsoft.com/office/drawing/2014/main" id="{860B1262-C254-4B5B-A022-D89338F36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788772"/>
            <a:ext cx="7279689" cy="3177022"/>
          </a:xfrm>
          <a:prstGeom prst="rect">
            <a:avLst/>
          </a:prstGeom>
        </p:spPr>
      </p:pic>
    </p:spTree>
    <p:extLst>
      <p:ext uri="{BB962C8B-B14F-4D97-AF65-F5344CB8AC3E}">
        <p14:creationId xmlns:p14="http://schemas.microsoft.com/office/powerpoint/2010/main" val="373076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3E60-B667-4EB1-BB60-25D99008E445}"/>
              </a:ext>
            </a:extLst>
          </p:cNvPr>
          <p:cNvSpPr>
            <a:spLocks noGrp="1"/>
          </p:cNvSpPr>
          <p:nvPr>
            <p:ph type="title"/>
          </p:nvPr>
        </p:nvSpPr>
        <p:spPr/>
        <p:txBody>
          <a:bodyPr>
            <a:noAutofit/>
          </a:bodyPr>
          <a:lstStyle/>
          <a:p>
            <a:r>
              <a:rPr lang="en-GB" dirty="0">
                <a:solidFill>
                  <a:schemeClr val="accent3">
                    <a:lumMod val="75000"/>
                  </a:schemeClr>
                </a:solidFill>
                <a:latin typeface="Curlz MT" panose="04040404050702020202" pitchFamily="82" charset="0"/>
              </a:rPr>
              <a:t>Some Apps which helps us for Planning our work </a:t>
            </a:r>
          </a:p>
        </p:txBody>
      </p:sp>
      <p:sp>
        <p:nvSpPr>
          <p:cNvPr id="3" name="Content Placeholder 2">
            <a:extLst>
              <a:ext uri="{FF2B5EF4-FFF2-40B4-BE49-F238E27FC236}">
                <a16:creationId xmlns:a16="http://schemas.microsoft.com/office/drawing/2014/main" id="{A63B3DE4-76B9-46A2-A68C-5EA24AFDB92F}"/>
              </a:ext>
            </a:extLst>
          </p:cNvPr>
          <p:cNvSpPr>
            <a:spLocks noGrp="1"/>
          </p:cNvSpPr>
          <p:nvPr>
            <p:ph idx="1"/>
          </p:nvPr>
        </p:nvSpPr>
        <p:spPr>
          <a:xfrm>
            <a:off x="2592925" y="1674181"/>
            <a:ext cx="8911687" cy="2503183"/>
          </a:xfrm>
        </p:spPr>
        <p:txBody>
          <a:bodyPr>
            <a:normAutofit fontScale="85000" lnSpcReduction="20000"/>
          </a:bodyPr>
          <a:lstStyle/>
          <a:p>
            <a:pPr fontAlgn="base"/>
            <a:r>
              <a:rPr lang="en-GB" sz="3200" b="1" dirty="0" err="1">
                <a:solidFill>
                  <a:schemeClr val="accent3">
                    <a:lumMod val="75000"/>
                  </a:schemeClr>
                </a:solidFill>
              </a:rPr>
              <a:t>Cozi</a:t>
            </a:r>
            <a:r>
              <a:rPr lang="en-GB" sz="3200" b="1" dirty="0">
                <a:solidFill>
                  <a:schemeClr val="accent3">
                    <a:lumMod val="75000"/>
                  </a:schemeClr>
                </a:solidFill>
              </a:rPr>
              <a:t> Family Organizer (Android, iOS: Free)</a:t>
            </a:r>
          </a:p>
          <a:p>
            <a:r>
              <a:rPr lang="en-GB" sz="3200" b="1" dirty="0" err="1">
                <a:solidFill>
                  <a:schemeClr val="accent3">
                    <a:lumMod val="75000"/>
                  </a:schemeClr>
                </a:solidFill>
              </a:rPr>
              <a:t>Fammle</a:t>
            </a:r>
            <a:r>
              <a:rPr lang="en-GB" sz="3200" b="1" dirty="0">
                <a:solidFill>
                  <a:schemeClr val="accent3">
                    <a:lumMod val="75000"/>
                  </a:schemeClr>
                </a:solidFill>
              </a:rPr>
              <a:t> - Family Organizer (iOS: Free)</a:t>
            </a:r>
          </a:p>
          <a:p>
            <a:r>
              <a:rPr lang="en-GB" sz="3200" b="1" dirty="0" err="1">
                <a:solidFill>
                  <a:schemeClr val="accent3">
                    <a:lumMod val="75000"/>
                  </a:schemeClr>
                </a:solidFill>
              </a:rPr>
              <a:t>TimeTree</a:t>
            </a:r>
            <a:r>
              <a:rPr lang="en-GB" sz="3200" b="1" dirty="0">
                <a:solidFill>
                  <a:schemeClr val="accent3">
                    <a:lumMod val="75000"/>
                  </a:schemeClr>
                </a:solidFill>
              </a:rPr>
              <a:t> (Android, iOS: Free)</a:t>
            </a:r>
          </a:p>
          <a:p>
            <a:r>
              <a:rPr lang="en-GB" sz="3200" b="1" dirty="0" err="1">
                <a:solidFill>
                  <a:schemeClr val="accent3">
                    <a:lumMod val="75000"/>
                  </a:schemeClr>
                </a:solidFill>
              </a:rPr>
              <a:t>CloudCal</a:t>
            </a:r>
            <a:r>
              <a:rPr lang="en-GB" sz="3200" b="1" dirty="0">
                <a:solidFill>
                  <a:schemeClr val="accent3">
                    <a:lumMod val="75000"/>
                  </a:schemeClr>
                </a:solidFill>
              </a:rPr>
              <a:t> (Android: Free)</a:t>
            </a:r>
          </a:p>
          <a:p>
            <a:r>
              <a:rPr lang="en-GB" sz="3200" b="1" dirty="0">
                <a:solidFill>
                  <a:schemeClr val="accent3">
                    <a:lumMod val="75000"/>
                  </a:schemeClr>
                </a:solidFill>
              </a:rPr>
              <a:t>24me (iOS: Free)</a:t>
            </a:r>
            <a:br>
              <a:rPr lang="en-GB" dirty="0"/>
            </a:br>
            <a:endParaRPr lang="en-GB" dirty="0"/>
          </a:p>
        </p:txBody>
      </p:sp>
      <p:pic>
        <p:nvPicPr>
          <p:cNvPr id="5" name="Picture 4">
            <a:extLst>
              <a:ext uri="{FF2B5EF4-FFF2-40B4-BE49-F238E27FC236}">
                <a16:creationId xmlns:a16="http://schemas.microsoft.com/office/drawing/2014/main" id="{17D778F2-7BF9-4877-97AB-71688F3DB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307" y="2531444"/>
            <a:ext cx="4293693" cy="4297795"/>
          </a:xfrm>
          <a:prstGeom prst="rect">
            <a:avLst/>
          </a:prstGeom>
        </p:spPr>
      </p:pic>
    </p:spTree>
    <p:extLst>
      <p:ext uri="{BB962C8B-B14F-4D97-AF65-F5344CB8AC3E}">
        <p14:creationId xmlns:p14="http://schemas.microsoft.com/office/powerpoint/2010/main" val="171418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7C985-91E0-4C04-92A7-C06DE0316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116" y="652508"/>
            <a:ext cx="9342043" cy="4900474"/>
          </a:xfrm>
          <a:prstGeom prst="rect">
            <a:avLst/>
          </a:prstGeom>
        </p:spPr>
      </p:pic>
    </p:spTree>
    <p:extLst>
      <p:ext uri="{BB962C8B-B14F-4D97-AF65-F5344CB8AC3E}">
        <p14:creationId xmlns:p14="http://schemas.microsoft.com/office/powerpoint/2010/main" val="1952718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81B1-E42F-4FB2-97C5-2C74624BE62B}"/>
              </a:ext>
            </a:extLst>
          </p:cNvPr>
          <p:cNvSpPr>
            <a:spLocks noGrp="1"/>
          </p:cNvSpPr>
          <p:nvPr>
            <p:ph type="title"/>
          </p:nvPr>
        </p:nvSpPr>
        <p:spPr>
          <a:xfrm>
            <a:off x="2192659" y="263022"/>
            <a:ext cx="8911687" cy="1280890"/>
          </a:xfrm>
        </p:spPr>
        <p:txBody>
          <a:bodyPr>
            <a:noAutofit/>
          </a:bodyPr>
          <a:lstStyle/>
          <a:p>
            <a:r>
              <a:rPr lang="en-GB" sz="9600" dirty="0">
                <a:solidFill>
                  <a:schemeClr val="accent3">
                    <a:lumMod val="75000"/>
                  </a:schemeClr>
                </a:solidFill>
              </a:rPr>
              <a:t>What has changed? And </a:t>
            </a:r>
          </a:p>
        </p:txBody>
      </p:sp>
    </p:spTree>
    <p:extLst>
      <p:ext uri="{BB962C8B-B14F-4D97-AF65-F5344CB8AC3E}">
        <p14:creationId xmlns:p14="http://schemas.microsoft.com/office/powerpoint/2010/main" val="1716282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633B-A388-4B08-BF5D-362B999FD513}"/>
              </a:ext>
            </a:extLst>
          </p:cNvPr>
          <p:cNvSpPr>
            <a:spLocks noGrp="1"/>
          </p:cNvSpPr>
          <p:nvPr>
            <p:ph type="title"/>
          </p:nvPr>
        </p:nvSpPr>
        <p:spPr/>
        <p:txBody>
          <a:bodyPr>
            <a:noAutofit/>
          </a:bodyPr>
          <a:lstStyle/>
          <a:p>
            <a:r>
              <a:rPr lang="en-GB" sz="8800" dirty="0">
                <a:solidFill>
                  <a:schemeClr val="accent3">
                    <a:lumMod val="75000"/>
                  </a:schemeClr>
                </a:solidFill>
                <a:latin typeface="Curlz MT" panose="04040404050702020202" pitchFamily="82" charset="0"/>
              </a:rPr>
              <a:t>Thank You </a:t>
            </a:r>
          </a:p>
        </p:txBody>
      </p:sp>
      <p:sp>
        <p:nvSpPr>
          <p:cNvPr id="3" name="Content Placeholder 2">
            <a:extLst>
              <a:ext uri="{FF2B5EF4-FFF2-40B4-BE49-F238E27FC236}">
                <a16:creationId xmlns:a16="http://schemas.microsoft.com/office/drawing/2014/main" id="{BF8DCABA-BDCD-49FA-92FC-5EC1F1F702D0}"/>
              </a:ext>
            </a:extLst>
          </p:cNvPr>
          <p:cNvSpPr>
            <a:spLocks noGrp="1"/>
          </p:cNvSpPr>
          <p:nvPr>
            <p:ph idx="1"/>
          </p:nvPr>
        </p:nvSpPr>
        <p:spPr>
          <a:xfrm>
            <a:off x="2589212" y="1905000"/>
            <a:ext cx="8915400" cy="3777622"/>
          </a:xfrm>
        </p:spPr>
        <p:txBody>
          <a:bodyPr/>
          <a:lstStyle/>
          <a:p>
            <a:pPr marL="0" indent="0">
              <a:buNone/>
            </a:pPr>
            <a:r>
              <a:rPr lang="en-GB" dirty="0"/>
              <a:t>                                                                         </a:t>
            </a:r>
            <a:r>
              <a:rPr lang="en-GB" dirty="0">
                <a:solidFill>
                  <a:schemeClr val="accent3">
                    <a:lumMod val="75000"/>
                  </a:schemeClr>
                </a:solidFill>
                <a:latin typeface="Curlz MT" panose="04040404050702020202" pitchFamily="82" charset="0"/>
              </a:rPr>
              <a:t>Gowri Thota</a:t>
            </a:r>
          </a:p>
          <a:p>
            <a:pPr marL="0" indent="0">
              <a:buNone/>
            </a:pPr>
            <a:endParaRPr lang="en-GB" dirty="0"/>
          </a:p>
        </p:txBody>
      </p:sp>
    </p:spTree>
    <p:extLst>
      <p:ext uri="{BB962C8B-B14F-4D97-AF65-F5344CB8AC3E}">
        <p14:creationId xmlns:p14="http://schemas.microsoft.com/office/powerpoint/2010/main" val="289148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1E9581-022B-4C1B-AAE7-D81928A4B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122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290099-F880-4E33-A664-6882B9132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76910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B2B5E-9971-4189-8674-CC062EE0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82614">
            <a:off x="461638" y="419467"/>
            <a:ext cx="3053920" cy="3053920"/>
          </a:xfrm>
          <a:prstGeom prst="rect">
            <a:avLst/>
          </a:prstGeom>
        </p:spPr>
      </p:pic>
      <p:pic>
        <p:nvPicPr>
          <p:cNvPr id="7" name="Picture 6">
            <a:extLst>
              <a:ext uri="{FF2B5EF4-FFF2-40B4-BE49-F238E27FC236}">
                <a16:creationId xmlns:a16="http://schemas.microsoft.com/office/drawing/2014/main" id="{54BECFB3-F95B-4FBE-B151-DFC827726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7207">
            <a:off x="8610337" y="1131234"/>
            <a:ext cx="3179297" cy="2437461"/>
          </a:xfrm>
          <a:prstGeom prst="rect">
            <a:avLst/>
          </a:prstGeom>
        </p:spPr>
      </p:pic>
      <p:pic>
        <p:nvPicPr>
          <p:cNvPr id="9" name="Picture 8">
            <a:extLst>
              <a:ext uri="{FF2B5EF4-FFF2-40B4-BE49-F238E27FC236}">
                <a16:creationId xmlns:a16="http://schemas.microsoft.com/office/drawing/2014/main" id="{B5C7A96C-C42A-4409-979D-D39398444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3986" y="1704513"/>
            <a:ext cx="3984027" cy="4002136"/>
          </a:xfrm>
          <a:prstGeom prst="rect">
            <a:avLst/>
          </a:prstGeom>
        </p:spPr>
      </p:pic>
      <p:sp>
        <p:nvSpPr>
          <p:cNvPr id="11" name="Rectangle 10">
            <a:extLst>
              <a:ext uri="{FF2B5EF4-FFF2-40B4-BE49-F238E27FC236}">
                <a16:creationId xmlns:a16="http://schemas.microsoft.com/office/drawing/2014/main" id="{3A59AEE7-1072-451B-B0E4-3122366B02FE}"/>
              </a:ext>
            </a:extLst>
          </p:cNvPr>
          <p:cNvSpPr/>
          <p:nvPr/>
        </p:nvSpPr>
        <p:spPr>
          <a:xfrm>
            <a:off x="4272427" y="2967335"/>
            <a:ext cx="3647152"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Not Really</a:t>
            </a:r>
          </a:p>
        </p:txBody>
      </p:sp>
    </p:spTree>
    <p:extLst>
      <p:ext uri="{BB962C8B-B14F-4D97-AF65-F5344CB8AC3E}">
        <p14:creationId xmlns:p14="http://schemas.microsoft.com/office/powerpoint/2010/main" val="385261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circle(in)">
                                      <p:cBhvr>
                                        <p:cTn id="3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EE2705-0E25-44D5-8039-538827D9A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38" y="115409"/>
            <a:ext cx="9754340" cy="6502893"/>
          </a:xfrm>
          <a:prstGeom prst="rect">
            <a:avLst/>
          </a:prstGeom>
        </p:spPr>
      </p:pic>
    </p:spTree>
    <p:extLst>
      <p:ext uri="{BB962C8B-B14F-4D97-AF65-F5344CB8AC3E}">
        <p14:creationId xmlns:p14="http://schemas.microsoft.com/office/powerpoint/2010/main" val="2080338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631D-A8A8-48BB-863A-D49B3FE893E7}"/>
              </a:ext>
            </a:extLst>
          </p:cNvPr>
          <p:cNvSpPr>
            <a:spLocks noGrp="1"/>
          </p:cNvSpPr>
          <p:nvPr>
            <p:ph type="title"/>
          </p:nvPr>
        </p:nvSpPr>
        <p:spPr>
          <a:xfrm>
            <a:off x="2340792" y="386149"/>
            <a:ext cx="8911687" cy="1280890"/>
          </a:xfrm>
        </p:spPr>
        <p:txBody>
          <a:bodyPr/>
          <a:lstStyle/>
          <a:p>
            <a:r>
              <a:rPr lang="en-GB" b="1" dirty="0">
                <a:solidFill>
                  <a:schemeClr val="accent3">
                    <a:lumMod val="75000"/>
                  </a:schemeClr>
                </a:solidFill>
                <a:latin typeface="Curlz MT" panose="04040404050702020202" pitchFamily="82" charset="0"/>
              </a:rPr>
              <a:t>How Many people </a:t>
            </a:r>
            <a:r>
              <a:rPr lang="en-GB" sz="5400" b="1" dirty="0">
                <a:solidFill>
                  <a:schemeClr val="accent3">
                    <a:lumMod val="75000"/>
                  </a:schemeClr>
                </a:solidFill>
                <a:latin typeface="Curlz MT" panose="04040404050702020202" pitchFamily="82" charset="0"/>
              </a:rPr>
              <a:t>have</a:t>
            </a:r>
            <a:r>
              <a:rPr lang="en-GB" b="1" dirty="0">
                <a:solidFill>
                  <a:schemeClr val="accent3">
                    <a:lumMod val="75000"/>
                  </a:schemeClr>
                </a:solidFill>
                <a:latin typeface="Curlz MT" panose="04040404050702020202" pitchFamily="82" charset="0"/>
              </a:rPr>
              <a:t> seen this before?</a:t>
            </a:r>
          </a:p>
        </p:txBody>
      </p:sp>
      <p:sp>
        <p:nvSpPr>
          <p:cNvPr id="5" name="Rectangle 4">
            <a:extLst>
              <a:ext uri="{FF2B5EF4-FFF2-40B4-BE49-F238E27FC236}">
                <a16:creationId xmlns:a16="http://schemas.microsoft.com/office/drawing/2014/main" id="{2A1E3A04-8239-4D69-91A7-AEE0AC636367}"/>
              </a:ext>
            </a:extLst>
          </p:cNvPr>
          <p:cNvSpPr/>
          <p:nvPr/>
        </p:nvSpPr>
        <p:spPr>
          <a:xfrm>
            <a:off x="1496007" y="1496291"/>
            <a:ext cx="4104551" cy="1754326"/>
          </a:xfrm>
          <a:prstGeom prst="rect">
            <a:avLst/>
          </a:prstGeom>
          <a:noFill/>
          <a:effectLst>
            <a:innerShdw blurRad="63500" dist="50800">
              <a:prstClr val="black">
                <a:alpha val="50000"/>
              </a:prstClr>
            </a:innerShdw>
          </a:effectLst>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Important &amp; Urgent</a:t>
            </a:r>
          </a:p>
        </p:txBody>
      </p:sp>
      <p:sp>
        <p:nvSpPr>
          <p:cNvPr id="6" name="Rectangle 5">
            <a:extLst>
              <a:ext uri="{FF2B5EF4-FFF2-40B4-BE49-F238E27FC236}">
                <a16:creationId xmlns:a16="http://schemas.microsoft.com/office/drawing/2014/main" id="{73AA1D07-D875-4695-8CE1-C023883221AF}"/>
              </a:ext>
            </a:extLst>
          </p:cNvPr>
          <p:cNvSpPr/>
          <p:nvPr/>
        </p:nvSpPr>
        <p:spPr>
          <a:xfrm>
            <a:off x="6685762" y="1496291"/>
            <a:ext cx="4714043"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Important But Not Urgent</a:t>
            </a:r>
            <a:endParaRPr lang="en-US" sz="5400" b="1" cap="none" spc="0" dirty="0">
              <a:ln/>
              <a:solidFill>
                <a:schemeClr val="accent3"/>
              </a:solidFill>
              <a:effectLst/>
            </a:endParaRPr>
          </a:p>
        </p:txBody>
      </p:sp>
      <p:sp>
        <p:nvSpPr>
          <p:cNvPr id="8" name="Rectangle 7">
            <a:extLst>
              <a:ext uri="{FF2B5EF4-FFF2-40B4-BE49-F238E27FC236}">
                <a16:creationId xmlns:a16="http://schemas.microsoft.com/office/drawing/2014/main" id="{588CE68A-5879-4CCA-963B-E9AE0EECFC04}"/>
              </a:ext>
            </a:extLst>
          </p:cNvPr>
          <p:cNvSpPr/>
          <p:nvPr/>
        </p:nvSpPr>
        <p:spPr>
          <a:xfrm>
            <a:off x="1148347" y="4029345"/>
            <a:ext cx="4799872"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Not Important But Urgent</a:t>
            </a:r>
            <a:endParaRPr lang="en-US" sz="5400" b="1" cap="none" spc="0" dirty="0">
              <a:ln/>
              <a:solidFill>
                <a:schemeClr val="accent3"/>
              </a:solidFill>
              <a:effectLst/>
            </a:endParaRPr>
          </a:p>
        </p:txBody>
      </p:sp>
      <p:sp>
        <p:nvSpPr>
          <p:cNvPr id="9" name="Rectangle 8">
            <a:extLst>
              <a:ext uri="{FF2B5EF4-FFF2-40B4-BE49-F238E27FC236}">
                <a16:creationId xmlns:a16="http://schemas.microsoft.com/office/drawing/2014/main" id="{E6542170-1A2C-416A-B3EA-5C8607595026}"/>
              </a:ext>
            </a:extLst>
          </p:cNvPr>
          <p:cNvSpPr/>
          <p:nvPr/>
        </p:nvSpPr>
        <p:spPr>
          <a:xfrm>
            <a:off x="6828099" y="4029345"/>
            <a:ext cx="4895691"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Not Important &amp; Not Urgent</a:t>
            </a:r>
            <a:endParaRPr lang="en-US" sz="5400" b="1" cap="none" spc="0" dirty="0">
              <a:ln/>
              <a:solidFill>
                <a:schemeClr val="accent3"/>
              </a:solidFill>
              <a:effectLst/>
            </a:endParaRPr>
          </a:p>
        </p:txBody>
      </p:sp>
      <p:cxnSp>
        <p:nvCxnSpPr>
          <p:cNvPr id="12" name="Straight Connector 11">
            <a:extLst>
              <a:ext uri="{FF2B5EF4-FFF2-40B4-BE49-F238E27FC236}">
                <a16:creationId xmlns:a16="http://schemas.microsoft.com/office/drawing/2014/main" id="{D73E432F-3987-4094-B278-33E7961389E7}"/>
              </a:ext>
            </a:extLst>
          </p:cNvPr>
          <p:cNvCxnSpPr/>
          <p:nvPr/>
        </p:nvCxnSpPr>
        <p:spPr>
          <a:xfrm>
            <a:off x="6243782" y="1496291"/>
            <a:ext cx="0" cy="4618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A1EDD01-40FA-4834-BF7D-098FF7FE1110}"/>
              </a:ext>
            </a:extLst>
          </p:cNvPr>
          <p:cNvCxnSpPr/>
          <p:nvPr/>
        </p:nvCxnSpPr>
        <p:spPr>
          <a:xfrm>
            <a:off x="1468582" y="3537527"/>
            <a:ext cx="10021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474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09FCC405-0637-4EC6-8BDF-1F01417E1801}"/>
              </a:ext>
            </a:extLst>
          </p:cNvPr>
          <p:cNvSpPr>
            <a:spLocks noGrp="1"/>
          </p:cNvSpPr>
          <p:nvPr>
            <p:ph type="title"/>
          </p:nvPr>
        </p:nvSpPr>
        <p:spPr>
          <a:xfrm>
            <a:off x="3280313" y="143665"/>
            <a:ext cx="8911687" cy="1280890"/>
          </a:xfrm>
        </p:spPr>
        <p:txBody>
          <a:bodyPr>
            <a:normAutofit/>
          </a:bodyPr>
          <a:lstStyle/>
          <a:p>
            <a:r>
              <a:rPr lang="en-GB" sz="4400" b="1" dirty="0">
                <a:solidFill>
                  <a:schemeClr val="accent3">
                    <a:lumMod val="75000"/>
                  </a:schemeClr>
                </a:solidFill>
                <a:latin typeface="Curlz MT" panose="04040404050702020202" pitchFamily="82" charset="0"/>
              </a:rPr>
              <a:t>  Important &amp; Urgent</a:t>
            </a:r>
          </a:p>
        </p:txBody>
      </p:sp>
      <p:pic>
        <p:nvPicPr>
          <p:cNvPr id="5" name="Content Placeholder 4">
            <a:extLst>
              <a:ext uri="{FF2B5EF4-FFF2-40B4-BE49-F238E27FC236}">
                <a16:creationId xmlns:a16="http://schemas.microsoft.com/office/drawing/2014/main" id="{43F56620-4B3B-4A53-8C13-F00E17D6856B}"/>
              </a:ext>
            </a:extLst>
          </p:cNvPr>
          <p:cNvPicPr>
            <a:picLocks noGrp="1" noChangeAspect="1"/>
          </p:cNvPicPr>
          <p:nvPr>
            <p:ph idx="4294967295"/>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272937">
            <a:off x="406400" y="1230519"/>
            <a:ext cx="3436938" cy="2290763"/>
          </a:xfrm>
        </p:spPr>
      </p:pic>
      <p:pic>
        <p:nvPicPr>
          <p:cNvPr id="11" name="Picture 10">
            <a:extLst>
              <a:ext uri="{FF2B5EF4-FFF2-40B4-BE49-F238E27FC236}">
                <a16:creationId xmlns:a16="http://schemas.microsoft.com/office/drawing/2014/main" id="{8378AAE6-8882-46E0-BE2C-6B0CA971298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469258" y="1414958"/>
            <a:ext cx="2654539" cy="1921886"/>
          </a:xfrm>
          <a:prstGeom prst="rect">
            <a:avLst/>
          </a:prstGeom>
        </p:spPr>
      </p:pic>
      <p:pic>
        <p:nvPicPr>
          <p:cNvPr id="18" name="Picture 17">
            <a:extLst>
              <a:ext uri="{FF2B5EF4-FFF2-40B4-BE49-F238E27FC236}">
                <a16:creationId xmlns:a16="http://schemas.microsoft.com/office/drawing/2014/main" id="{7787B35C-0ACD-4170-B193-6360E0D92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258279">
            <a:off x="7506958" y="1386158"/>
            <a:ext cx="3894009" cy="2861862"/>
          </a:xfrm>
          <a:prstGeom prst="rect">
            <a:avLst/>
          </a:prstGeom>
        </p:spPr>
      </p:pic>
      <p:pic>
        <p:nvPicPr>
          <p:cNvPr id="21" name="Picture 20">
            <a:extLst>
              <a:ext uri="{FF2B5EF4-FFF2-40B4-BE49-F238E27FC236}">
                <a16:creationId xmlns:a16="http://schemas.microsoft.com/office/drawing/2014/main" id="{936FDD97-C4E8-4E5A-92BB-2701C9AF75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456392">
            <a:off x="1293955" y="4193310"/>
            <a:ext cx="2534147" cy="1996908"/>
          </a:xfrm>
          <a:prstGeom prst="rect">
            <a:avLst/>
          </a:prstGeom>
        </p:spPr>
      </p:pic>
      <p:pic>
        <p:nvPicPr>
          <p:cNvPr id="23" name="Picture 22">
            <a:extLst>
              <a:ext uri="{FF2B5EF4-FFF2-40B4-BE49-F238E27FC236}">
                <a16:creationId xmlns:a16="http://schemas.microsoft.com/office/drawing/2014/main" id="{21F4810A-9453-4038-808A-67999D7EFC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6939" y="4226010"/>
            <a:ext cx="3332588" cy="1869952"/>
          </a:xfrm>
          <a:prstGeom prst="rect">
            <a:avLst/>
          </a:prstGeom>
        </p:spPr>
      </p:pic>
    </p:spTree>
    <p:extLst>
      <p:ext uri="{BB962C8B-B14F-4D97-AF65-F5344CB8AC3E}">
        <p14:creationId xmlns:p14="http://schemas.microsoft.com/office/powerpoint/2010/main" val="21910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3DA6DF-057E-4251-B3B4-D0143F880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09601">
            <a:off x="103915" y="314145"/>
            <a:ext cx="3705687" cy="1553862"/>
          </a:xfrm>
          <a:prstGeom prst="rect">
            <a:avLst/>
          </a:prstGeom>
        </p:spPr>
      </p:pic>
      <p:pic>
        <p:nvPicPr>
          <p:cNvPr id="7" name="Picture 6">
            <a:extLst>
              <a:ext uri="{FF2B5EF4-FFF2-40B4-BE49-F238E27FC236}">
                <a16:creationId xmlns:a16="http://schemas.microsoft.com/office/drawing/2014/main" id="{24B75FFC-65F0-4596-A292-85879606D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904" y="302980"/>
            <a:ext cx="3789612" cy="2182150"/>
          </a:xfrm>
          <a:prstGeom prst="rect">
            <a:avLst/>
          </a:prstGeom>
        </p:spPr>
      </p:pic>
      <p:pic>
        <p:nvPicPr>
          <p:cNvPr id="9" name="Picture 8">
            <a:extLst>
              <a:ext uri="{FF2B5EF4-FFF2-40B4-BE49-F238E27FC236}">
                <a16:creationId xmlns:a16="http://schemas.microsoft.com/office/drawing/2014/main" id="{D095CC33-C46A-484F-8C05-A428801B5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07220">
            <a:off x="85030" y="2145774"/>
            <a:ext cx="3810000" cy="2950346"/>
          </a:xfrm>
          <a:prstGeom prst="rect">
            <a:avLst/>
          </a:prstGeom>
        </p:spPr>
      </p:pic>
      <p:pic>
        <p:nvPicPr>
          <p:cNvPr id="11" name="Picture 10">
            <a:extLst>
              <a:ext uri="{FF2B5EF4-FFF2-40B4-BE49-F238E27FC236}">
                <a16:creationId xmlns:a16="http://schemas.microsoft.com/office/drawing/2014/main" id="{539CA2A5-FF3F-4F1B-BFAE-FFFF2B5A9C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57081">
            <a:off x="8461251" y="327007"/>
            <a:ext cx="2930629" cy="2234605"/>
          </a:xfrm>
          <a:prstGeom prst="rect">
            <a:avLst/>
          </a:prstGeom>
        </p:spPr>
      </p:pic>
      <p:pic>
        <p:nvPicPr>
          <p:cNvPr id="13" name="Picture 12">
            <a:extLst>
              <a:ext uri="{FF2B5EF4-FFF2-40B4-BE49-F238E27FC236}">
                <a16:creationId xmlns:a16="http://schemas.microsoft.com/office/drawing/2014/main" id="{5E3ED1C7-94B6-4E6B-A6AA-3F941C8C5F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276" y="4869488"/>
            <a:ext cx="3589318" cy="1798256"/>
          </a:xfrm>
          <a:prstGeom prst="rect">
            <a:avLst/>
          </a:prstGeom>
        </p:spPr>
      </p:pic>
      <p:pic>
        <p:nvPicPr>
          <p:cNvPr id="15" name="Picture 14">
            <a:extLst>
              <a:ext uri="{FF2B5EF4-FFF2-40B4-BE49-F238E27FC236}">
                <a16:creationId xmlns:a16="http://schemas.microsoft.com/office/drawing/2014/main" id="{8CB6B121-734D-42BE-B513-43BCCB1BB9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5297" y="2421716"/>
            <a:ext cx="3761959" cy="2821469"/>
          </a:xfrm>
          <a:prstGeom prst="rect">
            <a:avLst/>
          </a:prstGeom>
        </p:spPr>
      </p:pic>
      <p:pic>
        <p:nvPicPr>
          <p:cNvPr id="17" name="Picture 16">
            <a:extLst>
              <a:ext uri="{FF2B5EF4-FFF2-40B4-BE49-F238E27FC236}">
                <a16:creationId xmlns:a16="http://schemas.microsoft.com/office/drawing/2014/main" id="{514FEA5B-AC42-416A-97F6-66D2592C8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813344">
            <a:off x="8127100" y="2823931"/>
            <a:ext cx="3193814" cy="1798256"/>
          </a:xfrm>
          <a:prstGeom prst="rect">
            <a:avLst/>
          </a:prstGeom>
        </p:spPr>
      </p:pic>
      <p:pic>
        <p:nvPicPr>
          <p:cNvPr id="19" name="Picture 18">
            <a:extLst>
              <a:ext uri="{FF2B5EF4-FFF2-40B4-BE49-F238E27FC236}">
                <a16:creationId xmlns:a16="http://schemas.microsoft.com/office/drawing/2014/main" id="{0ECDEB3A-DFF0-4D75-857A-E01EFEDB3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90574" y="4815396"/>
            <a:ext cx="2901426" cy="2042604"/>
          </a:xfrm>
          <a:prstGeom prst="rect">
            <a:avLst/>
          </a:prstGeom>
        </p:spPr>
      </p:pic>
      <p:pic>
        <p:nvPicPr>
          <p:cNvPr id="21" name="Picture 20">
            <a:extLst>
              <a:ext uri="{FF2B5EF4-FFF2-40B4-BE49-F238E27FC236}">
                <a16:creationId xmlns:a16="http://schemas.microsoft.com/office/drawing/2014/main" id="{6A9DDAE9-F87F-48BA-AA49-8267C2A2F1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90999" y="4960987"/>
            <a:ext cx="4190557" cy="1739081"/>
          </a:xfrm>
          <a:prstGeom prst="rect">
            <a:avLst/>
          </a:prstGeom>
        </p:spPr>
      </p:pic>
      <p:sp>
        <p:nvSpPr>
          <p:cNvPr id="22" name="Rectangle 21">
            <a:extLst>
              <a:ext uri="{FF2B5EF4-FFF2-40B4-BE49-F238E27FC236}">
                <a16:creationId xmlns:a16="http://schemas.microsoft.com/office/drawing/2014/main" id="{A822115B-33E4-4887-A881-4F93899D8A91}"/>
              </a:ext>
            </a:extLst>
          </p:cNvPr>
          <p:cNvSpPr/>
          <p:nvPr/>
        </p:nvSpPr>
        <p:spPr>
          <a:xfrm>
            <a:off x="4327956" y="-26735"/>
            <a:ext cx="3600560" cy="1323439"/>
          </a:xfrm>
          <a:prstGeom prst="rect">
            <a:avLst/>
          </a:prstGeom>
        </p:spPr>
        <p:txBody>
          <a:bodyPr wrap="square">
            <a:spAutoFit/>
          </a:bodyPr>
          <a:lstStyle/>
          <a:p>
            <a:r>
              <a:rPr lang="en-GB" sz="4000" b="1" dirty="0">
                <a:solidFill>
                  <a:schemeClr val="accent3">
                    <a:lumMod val="75000"/>
                  </a:schemeClr>
                </a:solidFill>
                <a:latin typeface="Curlz MT" panose="04040404050702020202" pitchFamily="82" charset="0"/>
              </a:rPr>
              <a:t>Important &amp; But Not Urgent</a:t>
            </a:r>
            <a:endParaRPr lang="en-GB" sz="4000" dirty="0"/>
          </a:p>
        </p:txBody>
      </p:sp>
    </p:spTree>
    <p:extLst>
      <p:ext uri="{BB962C8B-B14F-4D97-AF65-F5344CB8AC3E}">
        <p14:creationId xmlns:p14="http://schemas.microsoft.com/office/powerpoint/2010/main" val="427272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80">
                                          <p:stCondLst>
                                            <p:cond delay="0"/>
                                          </p:stCondLst>
                                        </p:cTn>
                                        <p:tgtEl>
                                          <p:spTgt spid="19"/>
                                        </p:tgtEl>
                                      </p:cBhvr>
                                    </p:animEffect>
                                    <p:anim calcmode="lin" valueType="num">
                                      <p:cBhvr>
                                        <p:cTn id="5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3" dur="26">
                                          <p:stCondLst>
                                            <p:cond delay="650"/>
                                          </p:stCondLst>
                                        </p:cTn>
                                        <p:tgtEl>
                                          <p:spTgt spid="19"/>
                                        </p:tgtEl>
                                      </p:cBhvr>
                                      <p:to x="100000" y="60000"/>
                                    </p:animScale>
                                    <p:animScale>
                                      <p:cBhvr>
                                        <p:cTn id="64" dur="166" decel="50000">
                                          <p:stCondLst>
                                            <p:cond delay="676"/>
                                          </p:stCondLst>
                                        </p:cTn>
                                        <p:tgtEl>
                                          <p:spTgt spid="19"/>
                                        </p:tgtEl>
                                      </p:cBhvr>
                                      <p:to x="100000" y="100000"/>
                                    </p:animScale>
                                    <p:animScale>
                                      <p:cBhvr>
                                        <p:cTn id="65" dur="26">
                                          <p:stCondLst>
                                            <p:cond delay="1312"/>
                                          </p:stCondLst>
                                        </p:cTn>
                                        <p:tgtEl>
                                          <p:spTgt spid="19"/>
                                        </p:tgtEl>
                                      </p:cBhvr>
                                      <p:to x="100000" y="80000"/>
                                    </p:animScale>
                                    <p:animScale>
                                      <p:cBhvr>
                                        <p:cTn id="66" dur="166" decel="50000">
                                          <p:stCondLst>
                                            <p:cond delay="1338"/>
                                          </p:stCondLst>
                                        </p:cTn>
                                        <p:tgtEl>
                                          <p:spTgt spid="19"/>
                                        </p:tgtEl>
                                      </p:cBhvr>
                                      <p:to x="100000" y="100000"/>
                                    </p:animScale>
                                    <p:animScale>
                                      <p:cBhvr>
                                        <p:cTn id="67" dur="26">
                                          <p:stCondLst>
                                            <p:cond delay="1642"/>
                                          </p:stCondLst>
                                        </p:cTn>
                                        <p:tgtEl>
                                          <p:spTgt spid="19"/>
                                        </p:tgtEl>
                                      </p:cBhvr>
                                      <p:to x="100000" y="90000"/>
                                    </p:animScale>
                                    <p:animScale>
                                      <p:cBhvr>
                                        <p:cTn id="68" dur="166" decel="50000">
                                          <p:stCondLst>
                                            <p:cond delay="1668"/>
                                          </p:stCondLst>
                                        </p:cTn>
                                        <p:tgtEl>
                                          <p:spTgt spid="19"/>
                                        </p:tgtEl>
                                      </p:cBhvr>
                                      <p:to x="100000" y="100000"/>
                                    </p:animScale>
                                    <p:animScale>
                                      <p:cBhvr>
                                        <p:cTn id="69" dur="26">
                                          <p:stCondLst>
                                            <p:cond delay="1808"/>
                                          </p:stCondLst>
                                        </p:cTn>
                                        <p:tgtEl>
                                          <p:spTgt spid="19"/>
                                        </p:tgtEl>
                                      </p:cBhvr>
                                      <p:to x="100000" y="95000"/>
                                    </p:animScale>
                                    <p:animScale>
                                      <p:cBhvr>
                                        <p:cTn id="70" dur="166" decel="50000">
                                          <p:stCondLst>
                                            <p:cond delay="1834"/>
                                          </p:stCondLst>
                                        </p:cTn>
                                        <p:tgtEl>
                                          <p:spTgt spid="19"/>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randombar(horizontal)">
                                      <p:cBhvr>
                                        <p:cTn id="7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B2791C-2EAE-4B63-A368-2BEC371E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78758">
            <a:off x="675285" y="463621"/>
            <a:ext cx="3158971" cy="2553502"/>
          </a:xfrm>
          <a:prstGeom prst="rect">
            <a:avLst/>
          </a:prstGeom>
        </p:spPr>
      </p:pic>
      <p:pic>
        <p:nvPicPr>
          <p:cNvPr id="9" name="Picture 8">
            <a:extLst>
              <a:ext uri="{FF2B5EF4-FFF2-40B4-BE49-F238E27FC236}">
                <a16:creationId xmlns:a16="http://schemas.microsoft.com/office/drawing/2014/main" id="{19608F5B-14D4-422F-8601-18C120C12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059" y="293666"/>
            <a:ext cx="3487815" cy="2325210"/>
          </a:xfrm>
          <a:prstGeom prst="rect">
            <a:avLst/>
          </a:prstGeom>
        </p:spPr>
      </p:pic>
      <p:pic>
        <p:nvPicPr>
          <p:cNvPr id="11" name="Picture 10">
            <a:extLst>
              <a:ext uri="{FF2B5EF4-FFF2-40B4-BE49-F238E27FC236}">
                <a16:creationId xmlns:a16="http://schemas.microsoft.com/office/drawing/2014/main" id="{F123E323-E0BB-48AD-8322-5018D559D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83186">
            <a:off x="7005222" y="3645693"/>
            <a:ext cx="3810000" cy="2152650"/>
          </a:xfrm>
          <a:prstGeom prst="rect">
            <a:avLst/>
          </a:prstGeom>
        </p:spPr>
      </p:pic>
      <p:pic>
        <p:nvPicPr>
          <p:cNvPr id="13" name="Picture 12">
            <a:extLst>
              <a:ext uri="{FF2B5EF4-FFF2-40B4-BE49-F238E27FC236}">
                <a16:creationId xmlns:a16="http://schemas.microsoft.com/office/drawing/2014/main" id="{C1F8E3B0-034D-4EE8-B41C-5BD985B82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52162">
            <a:off x="1617952" y="3568245"/>
            <a:ext cx="3558502" cy="2668876"/>
          </a:xfrm>
          <a:prstGeom prst="rect">
            <a:avLst/>
          </a:prstGeom>
        </p:spPr>
      </p:pic>
      <p:sp>
        <p:nvSpPr>
          <p:cNvPr id="15" name="Rectangle 14">
            <a:extLst>
              <a:ext uri="{FF2B5EF4-FFF2-40B4-BE49-F238E27FC236}">
                <a16:creationId xmlns:a16="http://schemas.microsoft.com/office/drawing/2014/main" id="{DF425779-DAB5-4005-9D80-64A5BCF446BA}"/>
              </a:ext>
            </a:extLst>
          </p:cNvPr>
          <p:cNvSpPr/>
          <p:nvPr/>
        </p:nvSpPr>
        <p:spPr>
          <a:xfrm rot="20260003">
            <a:off x="1355886" y="3683484"/>
            <a:ext cx="3127338" cy="461665"/>
          </a:xfrm>
          <a:prstGeom prst="rect">
            <a:avLst/>
          </a:prstGeom>
          <a:noFill/>
        </p:spPr>
        <p:txBody>
          <a:bodyPr wrap="square" lIns="91440" tIns="45720" rIns="91440" bIns="45720">
            <a:spAutoFit/>
          </a:bodyPr>
          <a:lstStyle/>
          <a:p>
            <a:pPr algn="ctr"/>
            <a:r>
              <a:rPr lang="en-US"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 Booked Shows</a:t>
            </a:r>
          </a:p>
        </p:txBody>
      </p:sp>
      <p:sp>
        <p:nvSpPr>
          <p:cNvPr id="16" name="Rectangle 15">
            <a:extLst>
              <a:ext uri="{FF2B5EF4-FFF2-40B4-BE49-F238E27FC236}">
                <a16:creationId xmlns:a16="http://schemas.microsoft.com/office/drawing/2014/main" id="{F2AEA207-2DA7-4FE3-907E-E10EAFA01880}"/>
              </a:ext>
            </a:extLst>
          </p:cNvPr>
          <p:cNvSpPr/>
          <p:nvPr/>
        </p:nvSpPr>
        <p:spPr>
          <a:xfrm>
            <a:off x="8494349" y="195551"/>
            <a:ext cx="230543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Events</a:t>
            </a:r>
          </a:p>
        </p:txBody>
      </p:sp>
      <p:sp>
        <p:nvSpPr>
          <p:cNvPr id="17" name="Rectangle 16">
            <a:extLst>
              <a:ext uri="{FF2B5EF4-FFF2-40B4-BE49-F238E27FC236}">
                <a16:creationId xmlns:a16="http://schemas.microsoft.com/office/drawing/2014/main" id="{688822D3-15F5-49F6-9834-27B7EBBC9F44}"/>
              </a:ext>
            </a:extLst>
          </p:cNvPr>
          <p:cNvSpPr/>
          <p:nvPr/>
        </p:nvSpPr>
        <p:spPr>
          <a:xfrm>
            <a:off x="3983657" y="90970"/>
            <a:ext cx="4572862" cy="1754326"/>
          </a:xfrm>
          <a:prstGeom prst="rect">
            <a:avLst/>
          </a:prstGeom>
        </p:spPr>
        <p:txBody>
          <a:bodyPr wrap="square">
            <a:spAutoFit/>
          </a:bodyPr>
          <a:lstStyle/>
          <a:p>
            <a:r>
              <a:rPr lang="en-GB" sz="5400" b="1" dirty="0">
                <a:solidFill>
                  <a:schemeClr val="accent3">
                    <a:lumMod val="75000"/>
                  </a:schemeClr>
                </a:solidFill>
                <a:latin typeface="Curlz MT" panose="04040404050702020202" pitchFamily="82" charset="0"/>
              </a:rPr>
              <a:t>Not Important But Urgent</a:t>
            </a:r>
            <a:endParaRPr lang="en-GB" sz="5400" dirty="0"/>
          </a:p>
        </p:txBody>
      </p:sp>
    </p:spTree>
    <p:extLst>
      <p:ext uri="{BB962C8B-B14F-4D97-AF65-F5344CB8AC3E}">
        <p14:creationId xmlns:p14="http://schemas.microsoft.com/office/powerpoint/2010/main" val="150526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TM10001104[[fn=Feathered]]</Template>
  <TotalTime>13110</TotalTime>
  <Words>855</Words>
  <Application>Microsoft Office PowerPoint</Application>
  <PresentationFormat>Widescreen</PresentationFormat>
  <Paragraphs>64</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Century Gothic</vt:lpstr>
      <vt:lpstr>Curlz MT</vt:lpstr>
      <vt:lpstr>Harlow Solid Italic</vt:lpstr>
      <vt:lpstr>Wingdings 3</vt:lpstr>
      <vt:lpstr>Wisp</vt:lpstr>
      <vt:lpstr>Four Quadrants of Planning                                                                                  By G.Thota</vt:lpstr>
      <vt:lpstr>PowerPoint Presentation</vt:lpstr>
      <vt:lpstr>PowerPoint Presentation</vt:lpstr>
      <vt:lpstr>PowerPoint Presentation</vt:lpstr>
      <vt:lpstr>PowerPoint Presentation</vt:lpstr>
      <vt:lpstr>How Many people have seen this before?</vt:lpstr>
      <vt:lpstr>  Important &amp; Urgent</vt:lpstr>
      <vt:lpstr>PowerPoint Presentation</vt:lpstr>
      <vt:lpstr>PowerPoint Presentation</vt:lpstr>
      <vt:lpstr>PowerPoint Presentation</vt:lpstr>
      <vt:lpstr>PowerPoint Presentation</vt:lpstr>
      <vt:lpstr>PowerPoint Presentation</vt:lpstr>
      <vt:lpstr>When the Not Urgent becomes Urgent this is how our life will be </vt:lpstr>
      <vt:lpstr>Some Apps which helps us for Planning our work </vt:lpstr>
      <vt:lpstr>PowerPoint Presentation</vt:lpstr>
      <vt:lpstr>What has changed? And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 Quadrants of Planning </dc:title>
  <dc:creator>THOTA Gowri</dc:creator>
  <cp:lastModifiedBy>THOTA Gowri</cp:lastModifiedBy>
  <cp:revision>77</cp:revision>
  <dcterms:created xsi:type="dcterms:W3CDTF">2020-01-06T10:06:52Z</dcterms:created>
  <dcterms:modified xsi:type="dcterms:W3CDTF">2020-01-20T14:10:24Z</dcterms:modified>
</cp:coreProperties>
</file>